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8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2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0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1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4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0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9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36D610-017D-4F2E-9ECC-E6E8515D3C0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9AA32C-775A-4E75-99CA-858B59E4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B266-AA2E-33AB-B09E-F846936AD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Objectives of the Asian Development Bank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8558F-3C06-3B0C-A319-60A9B0362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4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798A-ECB2-79DF-4AFE-054C4DA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Objectives of the Asian Development Bank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E1B0-3424-27AF-1C94-5B2E0EB5D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Firstly, its objective is to help the member countries in countering poverty.  Hence, it helps them in poverty reduction and country development.</a:t>
            </a:r>
          </a:p>
          <a:p>
            <a:pPr marL="0" indent="0" algn="just">
              <a:buNone/>
            </a:pPr>
            <a:r>
              <a:rPr lang="en-US" dirty="0"/>
              <a:t>If both the social as well as the economic aspects of a country is rising, then it leads to economic growth. One of the objectives is to help the countries to go towards economic growth.</a:t>
            </a:r>
          </a:p>
        </p:txBody>
      </p:sp>
    </p:spTree>
    <p:extLst>
      <p:ext uri="{BB962C8B-B14F-4D97-AF65-F5344CB8AC3E}">
        <p14:creationId xmlns:p14="http://schemas.microsoft.com/office/powerpoint/2010/main" val="352009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EF03-D8F6-80D2-243F-5E06156E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Objectives of the Asian Development Bank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FC87-320F-97DD-4829-C58BBB80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Thirdly, their objective is to support human development.</a:t>
            </a:r>
          </a:p>
          <a:p>
            <a:pPr marL="0" indent="0" algn="just">
              <a:buNone/>
            </a:pPr>
            <a:r>
              <a:rPr lang="en-US" dirty="0"/>
              <a:t>Moreover, they believe in preserving and protecting the environment.</a:t>
            </a:r>
          </a:p>
          <a:p>
            <a:pPr marL="0" indent="0" algn="just">
              <a:buNone/>
            </a:pPr>
            <a:r>
              <a:rPr lang="en-US" dirty="0"/>
              <a:t>Lastly, they work and wish to continue working towards empowering women and improving their status in society.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8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122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Objectives of the Asian Development Bank</vt:lpstr>
      <vt:lpstr>Objectives of the Asian Development Bank</vt:lpstr>
      <vt:lpstr>Objectives of the Asian Development Bank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the Asian Development Bank</dc:title>
  <dc:creator>Ananya Priya</dc:creator>
  <cp:lastModifiedBy>Ananya Priya</cp:lastModifiedBy>
  <cp:revision>1</cp:revision>
  <dcterms:created xsi:type="dcterms:W3CDTF">2023-03-22T16:21:48Z</dcterms:created>
  <dcterms:modified xsi:type="dcterms:W3CDTF">2023-03-22T16:22:08Z</dcterms:modified>
</cp:coreProperties>
</file>